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3716000" cx="24384000"/>
  <p:notesSz cx="6858000" cy="9144000"/>
  <p:embeddedFontLst>
    <p:embeddedFont>
      <p:font typeface="Helvetica Neue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gMZVArR/vhFLSswF/c2KAr+4WA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yF7Ou43Vj6c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mNojLd_Jbh8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-7nZR2uiCu0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jOpNIIBJQ1E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H1qPzxQDj2w&amp;t=2s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e7066ea541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e7066ea541_2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"/>
              <a:buNone/>
            </a:pPr>
            <a:r>
              <a:rPr b="1" lang="en-US"/>
              <a:t>Intro video (1 min)</a:t>
            </a:r>
            <a:r>
              <a:rPr lang="en-US"/>
              <a:t> : </a:t>
            </a:r>
            <a:r>
              <a:rPr lang="en-US" sz="1400" u="sng">
                <a:solidFill>
                  <a:schemeClr val="dk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https://www.youtube.com/watch?v=yF7Ou43Vj6c</a:t>
            </a:r>
            <a:endParaRPr sz="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/>
              <a:t>Mindful noticing video (1 min 40 sec):</a:t>
            </a:r>
            <a:r>
              <a:rPr lang="en-US" sz="1400"/>
              <a:t> </a:t>
            </a:r>
            <a:r>
              <a:rPr lang="en-US" sz="1400" u="sng">
                <a:solidFill>
                  <a:schemeClr val="dk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https://www.youtube.com/watch?v=mNojLd_Jbh8</a:t>
            </a:r>
            <a:endParaRPr sz="1400"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/>
              <a:t>Connecting video (1 min)</a:t>
            </a:r>
            <a:r>
              <a:rPr lang="en-US" sz="1400"/>
              <a:t>: </a:t>
            </a:r>
            <a:r>
              <a:rPr lang="en-US" sz="1400" u="sng">
                <a:solidFill>
                  <a:schemeClr val="dk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https://www.youtube.com/watch?v=-7nZR2uiCu0</a:t>
            </a:r>
            <a:endParaRPr sz="1400"/>
          </a:p>
        </p:txBody>
      </p:sp>
      <p:sp>
        <p:nvSpPr>
          <p:cNvPr id="106" name="Google Shape;10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Neuroplasticity video: </a:t>
            </a:r>
            <a:r>
              <a:rPr lang="en-US" sz="1400" u="sng">
                <a:solidFill>
                  <a:schemeClr val="dk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https://www.youtube.com/watch?v=jOpNIIBJQ1E</a:t>
            </a:r>
            <a:endParaRPr sz="1400"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Workout video (5 mins): </a:t>
            </a:r>
            <a:r>
              <a:rPr lang="en-US" sz="1400" u="sng">
                <a:solidFill>
                  <a:schemeClr val="dk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https://www.youtube.com/watch?v=H1qPzxQDj2w&amp;t=2s</a:t>
            </a:r>
            <a:endParaRPr sz="1400"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idx="1" type="body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" name="Google Shape;11;p12"/>
          <p:cNvSpPr txBox="1"/>
          <p:nvPr>
            <p:ph type="title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12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type="title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52575F"/>
              </a:buClr>
              <a:buSzPts val="5000"/>
              <a:buFont typeface="Arial"/>
              <a:buNone/>
              <a:defRPr sz="5000"/>
            </a:lvl1pPr>
            <a:lvl2pPr indent="-228600" lvl="1" marL="914400" algn="l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52575F"/>
              </a:buClr>
              <a:buSzPts val="5000"/>
              <a:buFont typeface="Arial"/>
              <a:buNone/>
              <a:defRPr sz="5000"/>
            </a:lvl2pPr>
            <a:lvl3pPr indent="-228600" lvl="2" marL="1371600" algn="l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52575F"/>
              </a:buClr>
              <a:buSzPts val="5000"/>
              <a:buFont typeface="Arial"/>
              <a:buNone/>
              <a:defRPr sz="5000"/>
            </a:lvl3pPr>
            <a:lvl4pPr indent="-228600" lvl="3" marL="1828800" algn="l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52575F"/>
              </a:buClr>
              <a:buSzPts val="5000"/>
              <a:buFont typeface="Arial"/>
              <a:buNone/>
              <a:defRPr sz="5000"/>
            </a:lvl4pPr>
            <a:lvl5pPr indent="-228600" lvl="4" marL="2286000" algn="l">
              <a:lnSpc>
                <a:spcPct val="100000"/>
              </a:lnSpc>
              <a:spcBef>
                <a:spcPts val="6000"/>
              </a:spcBef>
              <a:spcAft>
                <a:spcPts val="0"/>
              </a:spcAft>
              <a:buClr>
                <a:srgbClr val="52575F"/>
              </a:buClr>
              <a:buSzPts val="5000"/>
              <a:buFont typeface="Arial"/>
              <a:buNone/>
              <a:defRPr sz="5000"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type="title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">
  <p:cSld name="Big Fa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/>
          <p:nvPr>
            <p:ph idx="1" type="body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35000"/>
              <a:buFont typeface="Arial"/>
              <a:buNone/>
              <a:defRPr sz="35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35000"/>
              <a:buFont typeface="Arial"/>
              <a:buNone/>
              <a:defRPr sz="35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35000"/>
              <a:buFont typeface="Arial"/>
              <a:buNone/>
              <a:defRPr sz="35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35000"/>
              <a:buFont typeface="Arial"/>
              <a:buNone/>
              <a:defRPr sz="35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35000"/>
              <a:buFont typeface="Arial"/>
              <a:buNone/>
              <a:defRPr sz="35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2" type="body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3600"/>
              <a:buFont typeface="Arial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2" type="body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9300"/>
              <a:buFont typeface="Arial"/>
              <a:buNone/>
              <a:defRPr sz="93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9300"/>
              <a:buFont typeface="Arial"/>
              <a:buNone/>
              <a:defRPr sz="93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9300"/>
              <a:buFont typeface="Arial"/>
              <a:buNone/>
              <a:defRPr sz="93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9300"/>
              <a:buFont typeface="Arial"/>
              <a:buNone/>
              <a:defRPr sz="93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9300"/>
              <a:buFont typeface="Arial"/>
              <a:buNone/>
              <a:defRPr sz="93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/>
          <p:nvPr>
            <p:ph idx="2" type="pic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6"/>
          <p:cNvSpPr/>
          <p:nvPr>
            <p:ph idx="3" type="pic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6"/>
          <p:cNvSpPr/>
          <p:nvPr>
            <p:ph idx="4" type="pic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6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/>
          <p:nvPr>
            <p:ph idx="2" type="pic"/>
          </p:nvPr>
        </p:nvSpPr>
        <p:spPr>
          <a:xfrm>
            <a:off x="0" y="-1270000"/>
            <a:ext cx="24384000" cy="162560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/>
          <p:nvPr>
            <p:ph idx="1" type="body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3300"/>
              <a:buFont typeface="Arial"/>
              <a:buNone/>
              <a:defRPr sz="33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2" type="body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type="title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2000"/>
              <a:buFont typeface="Arial"/>
              <a:buNone/>
              <a:defRPr sz="1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">
  <p:cSld name="Title &amp; Phot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>
            <p:ph idx="2" type="pic"/>
          </p:nvPr>
        </p:nvSpPr>
        <p:spPr>
          <a:xfrm>
            <a:off x="0" y="-5397500"/>
            <a:ext cx="27190700" cy="20393025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4"/>
          <p:cNvSpPr txBox="1"/>
          <p:nvPr>
            <p:ph idx="1" type="body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3300"/>
              <a:buFont typeface="Arial"/>
              <a:buNone/>
              <a:defRPr sz="33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3" type="body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type="title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2000"/>
              <a:buFont typeface="Arial"/>
              <a:buNone/>
              <a:defRPr sz="1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 Alt">
  <p:cSld name="Title &amp; Photo Al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/>
          <p:nvPr>
            <p:ph idx="2" type="pic"/>
          </p:nvPr>
        </p:nvSpPr>
        <p:spPr>
          <a:xfrm>
            <a:off x="11569700" y="0"/>
            <a:ext cx="13716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5"/>
          <p:cNvSpPr txBox="1"/>
          <p:nvPr>
            <p:ph type="title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/>
          <p:nvPr>
            <p:ph idx="2" type="pic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type="title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3" type="body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Live Video Small">
  <p:cSld name="Title, Bullets &amp; Live Video Small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type="title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2" type="body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Live Video Large">
  <p:cSld name="Title, Bullets &amp; Live Video Larg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  <a:defRPr sz="55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type="title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2000"/>
              <a:buFont typeface="Arial"/>
              <a:buNone/>
              <a:defRPr sz="1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0000"/>
              <a:buFont typeface="Arial"/>
              <a:buNone/>
              <a:defRPr b="0" i="0" sz="10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0000"/>
              <a:buFont typeface="Arial"/>
              <a:buNone/>
              <a:defRPr b="0" i="0" sz="10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0000"/>
              <a:buFont typeface="Arial"/>
              <a:buNone/>
              <a:defRPr b="0" i="0" sz="10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0000"/>
              <a:buFont typeface="Arial"/>
              <a:buNone/>
              <a:defRPr b="0" i="0" sz="10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0000"/>
              <a:buFont typeface="Arial"/>
              <a:buNone/>
              <a:defRPr b="0" i="0" sz="10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0000"/>
              <a:buFont typeface="Arial"/>
              <a:buNone/>
              <a:defRPr b="0" i="0" sz="10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0000"/>
              <a:buFont typeface="Arial"/>
              <a:buNone/>
              <a:defRPr b="0" i="0" sz="10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0000"/>
              <a:buFont typeface="Arial"/>
              <a:buNone/>
              <a:defRPr b="0" i="0" sz="10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10000"/>
              <a:buFont typeface="Arial"/>
              <a:buNone/>
              <a:defRPr b="0" i="0" sz="10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>
                <a:srgbClr val="52575F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2575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youtube.com/watch?v=jOpNIIBJQ1E" TargetMode="External"/><Relationship Id="rId10" Type="http://schemas.openxmlformats.org/officeDocument/2006/relationships/hyperlink" Target="https://www.youtube.com/watch?v=jOpNIIBJQ1E" TargetMode="External"/><Relationship Id="rId12" Type="http://schemas.openxmlformats.org/officeDocument/2006/relationships/hyperlink" Target="https://www.youtube.com/watch?v=H1qPzxQDj2w&amp;t=2s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hyperlink" Target="https://www.youtube.com/watch?v=yF7Ou43Vj6c" TargetMode="External"/><Relationship Id="rId9" Type="http://schemas.openxmlformats.org/officeDocument/2006/relationships/hyperlink" Target="https://www.youtube.com/watch?v=-7nZR2uiCu0" TargetMode="External"/><Relationship Id="rId5" Type="http://schemas.openxmlformats.org/officeDocument/2006/relationships/hyperlink" Target="https://www.youtube.com/watch?v=yF7Ou43Vj6c" TargetMode="External"/><Relationship Id="rId6" Type="http://schemas.openxmlformats.org/officeDocument/2006/relationships/hyperlink" Target="https://www.youtube.com/watch?v=mNojLd_Jbh8" TargetMode="External"/><Relationship Id="rId7" Type="http://schemas.openxmlformats.org/officeDocument/2006/relationships/hyperlink" Target="https://www.youtube.com/watch?v=mNojLd_Jbh8" TargetMode="External"/><Relationship Id="rId8" Type="http://schemas.openxmlformats.org/officeDocument/2006/relationships/hyperlink" Target="https://www.youtube.com/watch?v=-7nZR2uiCu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hyperlink" Target="https://www.youtube.com/watch?v=yF7Ou43Vj6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s://www.youtube.com/watch?v=mNojLd_Jbh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hyperlink" Target="https://www.youtube.com/watch?v=-7nZR2uiCu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hyperlink" Target="https://www.youtube.com/watch?v=jOpNIIBJQ1E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www.youtube.com/watch?v=jOpNIIBJQ1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hyperlink" Target="https://www.youtube.com/watch?v=H1qPzxQDj2w&amp;t=2s" TargetMode="External"/><Relationship Id="rId5" Type="http://schemas.openxmlformats.org/officeDocument/2006/relationships/image" Target="../media/image7.png"/><Relationship Id="rId6" Type="http://schemas.openxmlformats.org/officeDocument/2006/relationships/hyperlink" Target="https://www.youtube.com/watch?v=H1qPzxQDj2w&amp;t=2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</a:pPr>
            <a:r>
              <a:t/>
            </a:r>
            <a:endParaRPr sz="5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9500"/>
              <a:buFont typeface="Arial"/>
              <a:buNone/>
            </a:pPr>
            <a:r>
              <a:t/>
            </a:r>
            <a:endParaRPr sz="9500"/>
          </a:p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203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257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W2026 Slideshow (Secondary) IMAGES.010.jpeg" id="89" name="Google Shape;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1606303" y="3023112"/>
            <a:ext cx="20794408" cy="2079036"/>
          </a:xfrm>
          <a:prstGeom prst="rect">
            <a:avLst/>
          </a:prstGeom>
          <a:solidFill>
            <a:srgbClr val="EED18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1F5B"/>
              </a:buClr>
              <a:buSzPts val="10000"/>
              <a:buFont typeface="Helvetica Neue"/>
              <a:buNone/>
            </a:pPr>
            <a:r>
              <a:rPr b="1" lang="en-US" sz="7000">
                <a:solidFill>
                  <a:srgbClr val="201F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Secondary programme </a:t>
            </a:r>
            <a:r>
              <a:rPr b="1" i="0" lang="en-US" sz="7000" u="none" cap="none" strike="noStrike">
                <a:solidFill>
                  <a:srgbClr val="201F5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RESOURCE LINKS</a:t>
            </a:r>
            <a:endParaRPr sz="7000"/>
          </a:p>
        </p:txBody>
      </p:sp>
      <p:sp>
        <p:nvSpPr>
          <p:cNvPr id="91" name="Google Shape;91;p10"/>
          <p:cNvSpPr txBox="1"/>
          <p:nvPr/>
        </p:nvSpPr>
        <p:spPr>
          <a:xfrm>
            <a:off x="1606304" y="5429452"/>
            <a:ext cx="21171392" cy="62866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28575" lIns="28575" spcFirstLastPara="1" rIns="28575" wrap="square" tIns="2857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 video</a:t>
            </a:r>
            <a:r>
              <a:rPr b="0" i="0" lang="en-US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(1 min): 										</a:t>
            </a:r>
            <a:r>
              <a:rPr b="0" i="0" lang="en-US" sz="34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https://www.youtube.com/watch?v=yF7Ou43Vj6c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</a:pPr>
            <a:r>
              <a:t/>
            </a:r>
            <a:endParaRPr b="0" i="0" sz="3400" u="sng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Mindful noticing video</a:t>
            </a:r>
            <a:r>
              <a:rPr b="0" i="0" lang="en-US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(1min 30):		</a:t>
            </a:r>
            <a:r>
              <a:rPr b="0" i="0" lang="en-US" sz="34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https://www.youtube.com/watch?v=mNojLd_Jbh8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</a:pPr>
            <a:r>
              <a:t/>
            </a:r>
            <a:endParaRPr b="0" i="0" sz="3400" u="sng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Connecting video</a:t>
            </a:r>
            <a:r>
              <a:rPr b="0" i="0" lang="en-US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(1 min):						</a:t>
            </a:r>
            <a:r>
              <a:rPr b="0" i="0" lang="en-US" sz="34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https://www.youtube.com/watch?v=-7nZR2uiCu0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</a:pPr>
            <a:r>
              <a:t/>
            </a:r>
            <a:endParaRPr b="0" i="0" sz="3400" u="sng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Neuroplasticity video</a:t>
            </a:r>
            <a:r>
              <a:rPr b="0" i="0" lang="en-US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(3 min): 				</a:t>
            </a:r>
            <a:r>
              <a:rPr b="0" i="0" lang="en-US" sz="34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https://www.youtube.com/watch?v=jOpNIIBJQ1E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</a:pPr>
            <a:r>
              <a:t/>
            </a:r>
            <a:endParaRPr b="0" i="0" sz="3400" u="sng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  <a:hlinkClick r:id="rId11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</a:pPr>
            <a:r>
              <a:rPr b="1" i="0" lang="en-US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Workout video</a:t>
            </a:r>
            <a:r>
              <a:rPr b="0" i="0" lang="en-US" sz="3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(5 min): 								</a:t>
            </a:r>
            <a:r>
              <a:rPr b="0" i="0" lang="en-US" sz="34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https://www.youtube.com/watch?v=H1qPzxQDj2w&amp;t=2s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3e7066ea541_2_0" title="WW2026 Slideshow (Secondary) Keynote.001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e7066ea541_2_0">
            <a:hlinkClick r:id="rId4"/>
          </p:cNvPr>
          <p:cNvSpPr/>
          <p:nvPr/>
        </p:nvSpPr>
        <p:spPr>
          <a:xfrm>
            <a:off x="21223525" y="9617125"/>
            <a:ext cx="2300700" cy="2304300"/>
          </a:xfrm>
          <a:prstGeom prst="ellipse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W2026 Slideshow (Secondary) IMAGES.002.jpeg"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>
            <a:hlinkClick r:id="rId4"/>
          </p:cNvPr>
          <p:cNvSpPr/>
          <p:nvPr/>
        </p:nvSpPr>
        <p:spPr>
          <a:xfrm>
            <a:off x="13751150" y="3440850"/>
            <a:ext cx="9125400" cy="50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/>
          <p:nvPr>
            <p:ph idx="1" type="body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</a:pPr>
            <a:r>
              <a:t/>
            </a:r>
            <a:endParaRPr sz="5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 txBox="1"/>
          <p:nvPr>
            <p:ph type="title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9500"/>
              <a:buFont typeface="Arial"/>
              <a:buNone/>
            </a:pPr>
            <a:r>
              <a:t/>
            </a:r>
            <a:endParaRPr sz="9500"/>
          </a:p>
        </p:txBody>
      </p:sp>
      <p:sp>
        <p:nvSpPr>
          <p:cNvPr id="110" name="Google Shape;110;p6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203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257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W2026 Slideshow (Secondary) IMAGES.006.jpeg" id="111" name="Google Shape;1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>
            <a:hlinkClick r:id="rId4"/>
          </p:cNvPr>
          <p:cNvSpPr/>
          <p:nvPr/>
        </p:nvSpPr>
        <p:spPr>
          <a:xfrm>
            <a:off x="15857225" y="4434850"/>
            <a:ext cx="67437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>
            <p:ph idx="1" type="body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</a:pPr>
            <a:r>
              <a:t/>
            </a:r>
            <a:endParaRPr sz="5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 txBox="1"/>
          <p:nvPr>
            <p:ph type="title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9500"/>
              <a:buFont typeface="Arial"/>
              <a:buNone/>
            </a:pPr>
            <a:r>
              <a:t/>
            </a:r>
            <a:endParaRPr sz="9500"/>
          </a:p>
        </p:txBody>
      </p:sp>
      <p:sp>
        <p:nvSpPr>
          <p:cNvPr id="119" name="Google Shape;119;p7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203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257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W2026 Slideshow (Secondary) IMAGES.007.jpeg" id="120" name="Google Shape;1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uroplasticity brain screenshot.png" id="121" name="Google Shape;121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10320" y="3978807"/>
            <a:ext cx="8578294" cy="492360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7">
            <a:hlinkClick r:id="rId6"/>
          </p:cNvPr>
          <p:cNvSpPr/>
          <p:nvPr/>
        </p:nvSpPr>
        <p:spPr>
          <a:xfrm>
            <a:off x="14010325" y="4023975"/>
            <a:ext cx="8578200" cy="48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idx="1" type="body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</a:pPr>
            <a:r>
              <a:t/>
            </a:r>
            <a:endParaRPr sz="5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8"/>
          <p:cNvSpPr txBox="1"/>
          <p:nvPr>
            <p:ph type="title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9500"/>
              <a:buFont typeface="Arial"/>
              <a:buNone/>
            </a:pPr>
            <a:r>
              <a:t/>
            </a:r>
            <a:endParaRPr sz="9500"/>
          </a:p>
        </p:txBody>
      </p:sp>
      <p:sp>
        <p:nvSpPr>
          <p:cNvPr id="129" name="Google Shape;129;p8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203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257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W2026 Slideshow (Secondary) IMAGES.008.jpeg" id="130" name="Google Shape;1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eWicks 5min Workout kids.png" id="131" name="Google Shape;131;p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471033" y="4947616"/>
            <a:ext cx="9610999" cy="4813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8">
            <a:hlinkClick r:id="rId6"/>
          </p:cNvPr>
          <p:cNvSpPr/>
          <p:nvPr/>
        </p:nvSpPr>
        <p:spPr>
          <a:xfrm>
            <a:off x="13471025" y="4940325"/>
            <a:ext cx="9611100" cy="4827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5500"/>
              <a:buFont typeface="Arial"/>
              <a:buNone/>
            </a:pPr>
            <a:r>
              <a:t/>
            </a:r>
            <a:endParaRPr sz="5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"/>
          <p:cNvSpPr txBox="1"/>
          <p:nvPr>
            <p:ph type="title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9500"/>
              <a:buFont typeface="Arial"/>
              <a:buNone/>
            </a:pPr>
            <a:r>
              <a:t/>
            </a:r>
            <a:endParaRPr sz="9500"/>
          </a:p>
        </p:txBody>
      </p:sp>
      <p:sp>
        <p:nvSpPr>
          <p:cNvPr id="139" name="Google Shape;139;p9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203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75F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5257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W2026 Slideshow (Secondary) IMAGES.009.jpeg" id="140" name="Google Shape;1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